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712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8428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615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26376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1762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3485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4664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616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30724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3062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044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CD97-3CDC-41C0-A715-313FEEF67993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9475-5C3D-471E-988C-BBB245D507E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269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470025"/>
          </a:xfrm>
        </p:spPr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Taller de refuerzo </a:t>
            </a:r>
            <a:br>
              <a:rPr lang="es-ES" dirty="0" smtClean="0">
                <a:latin typeface="Comic Sans MS" pitchFamily="66" charset="0"/>
              </a:rPr>
            </a:br>
            <a:r>
              <a:rPr lang="es-ES" dirty="0" smtClean="0">
                <a:latin typeface="Comic Sans MS" pitchFamily="66" charset="0"/>
              </a:rPr>
              <a:t>Base De Datos.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99592" y="2780928"/>
            <a:ext cx="7200800" cy="2952328"/>
          </a:xfrm>
        </p:spPr>
        <p:txBody>
          <a:bodyPr>
            <a:normAutofit/>
          </a:bodyPr>
          <a:lstStyle/>
          <a:p>
            <a:pPr marL="342900" indent="-342900" algn="l">
              <a:buAutoNum type="arabicPeriod"/>
            </a:pPr>
            <a:r>
              <a:rPr lang="es-ES" sz="1800" dirty="0" smtClean="0">
                <a:latin typeface="Comic Sans MS" pitchFamily="66" charset="0"/>
              </a:rPr>
              <a:t>Consulte y describe de forma clara, ¿Qué es el modelo </a:t>
            </a:r>
            <a:r>
              <a:rPr lang="es-CO" sz="1800" dirty="0" smtClean="0">
                <a:latin typeface="Comic Sans MS" pitchFamily="66" charset="0"/>
              </a:rPr>
              <a:t>relacional.</a:t>
            </a:r>
          </a:p>
          <a:p>
            <a:pPr marL="342900" indent="-342900" algn="l">
              <a:buAutoNum type="arabicPeriod"/>
            </a:pPr>
            <a:r>
              <a:rPr lang="es-ES" sz="1800" dirty="0" smtClean="0">
                <a:latin typeface="Comic Sans MS" pitchFamily="66" charset="0"/>
              </a:rPr>
              <a:t>Consulta, describe y compara por medio de ilustraciones el modelo Jerárquico, el modelo de red y el modelo relacional.</a:t>
            </a:r>
          </a:p>
          <a:p>
            <a:pPr marL="342900" indent="-342900" algn="l">
              <a:buAutoNum type="arabicPeriod"/>
            </a:pPr>
            <a:r>
              <a:rPr lang="es-ES" sz="1800" dirty="0" smtClean="0">
                <a:latin typeface="Comic Sans MS" pitchFamily="66" charset="0"/>
              </a:rPr>
              <a:t>Consulta y describe que son modelos lógicos basados en registros.</a:t>
            </a:r>
          </a:p>
        </p:txBody>
      </p:sp>
    </p:spTree>
    <p:extLst>
      <p:ext uri="{BB962C8B-B14F-4D97-AF65-F5344CB8AC3E}">
        <p14:creationId xmlns:p14="http://schemas.microsoft.com/office/powerpoint/2010/main" val="3440978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Modelo Relacional.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attFill prst="diagBrick">
            <a:fgClr>
              <a:srgbClr val="0070C0"/>
            </a:fgClr>
            <a:bgClr>
              <a:schemeClr val="tx2">
                <a:lumMod val="60000"/>
                <a:lumOff val="40000"/>
              </a:schemeClr>
            </a:bgClr>
          </a:pattFill>
        </p:spPr>
        <p:txBody>
          <a:bodyPr>
            <a:normAutofit/>
          </a:bodyPr>
          <a:lstStyle/>
          <a:p>
            <a:r>
              <a:rPr lang="es-ES" sz="1800" dirty="0" smtClean="0">
                <a:latin typeface="Comic Sans MS" pitchFamily="66" charset="0"/>
              </a:rPr>
              <a:t>En este modelo todos los datos son almacenados en relaciones, y como cada relación es un conjunto de datos, el orden en el que éstos se almacenen no tiene relevancia (a diferencia de otros modelos como el jerárquico y el de red). Esto tiene la considerable ventaja de que es más fácil de entender y de utilizar por un usuario no experto. La información puede ser recuperada o almacenada por medio de consultas que ofrecen una amplia flexibilidad y poder para administrar la información.</a:t>
            </a:r>
          </a:p>
          <a:p>
            <a:endParaRPr lang="es-ES" sz="1800" dirty="0">
              <a:latin typeface="Comic Sans MS" pitchFamily="66" charset="0"/>
            </a:endParaRPr>
          </a:p>
          <a:p>
            <a:endParaRPr lang="es-CO" sz="1800" dirty="0">
              <a:latin typeface="Comic Sans MS" pitchFamily="66" charset="0"/>
            </a:endParaRPr>
          </a:p>
        </p:txBody>
      </p:sp>
      <p:pic>
        <p:nvPicPr>
          <p:cNvPr id="1026" name="Picture 2" descr="C:\Documents and Settings\USUARIO\Mis documentos\IEDGE-modelo-relacio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45024"/>
            <a:ext cx="3384376" cy="235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185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Modelo </a:t>
            </a:r>
            <a:r>
              <a:rPr lang="es-ES" dirty="0" smtClean="0">
                <a:latin typeface="Comic Sans MS" pitchFamily="66" charset="0"/>
              </a:rPr>
              <a:t>Jerárquico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attFill prst="smConfetti">
            <a:fgClr>
              <a:schemeClr val="accent1"/>
            </a:fgClr>
            <a:bgClr>
              <a:schemeClr val="accent1"/>
            </a:bgClr>
          </a:pattFill>
        </p:spPr>
        <p:txBody>
          <a:bodyPr/>
          <a:lstStyle/>
          <a:p>
            <a:r>
              <a:rPr lang="es-ES" dirty="0" smtClean="0"/>
              <a:t>Este modelo va en orden de mayor a menor, es decir, desde el de mayor cargo hasta el peor de los cargos.</a:t>
            </a:r>
            <a:endParaRPr lang="es-CO" dirty="0"/>
          </a:p>
        </p:txBody>
      </p:sp>
      <p:pic>
        <p:nvPicPr>
          <p:cNvPr id="1026" name="Picture 2" descr="C:\Documents and Settings\USUARIO\Mis documento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454400"/>
            <a:ext cx="4290332" cy="220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981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Modelo en Red.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attFill prst="divot">
            <a:fgClr>
              <a:schemeClr val="accent1"/>
            </a:fgClr>
            <a:bgClr>
              <a:schemeClr val="bg2"/>
            </a:bgClr>
          </a:pattFill>
        </p:spPr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En este modelo todas las entidades están conectadas entre si; es muy similar al modelo jerárquico.</a:t>
            </a:r>
            <a:endParaRPr lang="es-CO" dirty="0">
              <a:latin typeface="Comic Sans MS" pitchFamily="66" charset="0"/>
            </a:endParaRPr>
          </a:p>
        </p:txBody>
      </p:sp>
      <p:pic>
        <p:nvPicPr>
          <p:cNvPr id="2051" name="Picture 3" descr="C:\Documents and Settings\USUARIO\Mis documentos\Dibuj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0196"/>
            <a:ext cx="340042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841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Comic Sans MS" pitchFamily="66" charset="0"/>
              </a:rPr>
              <a:t>modelos </a:t>
            </a:r>
            <a:r>
              <a:rPr lang="es-ES" dirty="0" smtClean="0">
                <a:latin typeface="Comic Sans MS" pitchFamily="66" charset="0"/>
              </a:rPr>
              <a:t>lógicos </a:t>
            </a:r>
            <a:r>
              <a:rPr lang="es-ES" dirty="0">
                <a:latin typeface="Comic Sans MS" pitchFamily="66" charset="0"/>
              </a:rPr>
              <a:t>basados en objetos</a:t>
            </a:r>
            <a:endParaRPr lang="es-CO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7067128" cy="3701008"/>
          </a:xfrm>
        </p:spPr>
        <p:txBody>
          <a:bodyPr>
            <a:normAutofit fontScale="92500" lnSpcReduction="20000"/>
          </a:bodyPr>
          <a:lstStyle/>
          <a:p>
            <a:r>
              <a:rPr lang="es-ES" dirty="0">
                <a:latin typeface="Comic Sans MS" pitchFamily="66" charset="0"/>
              </a:rPr>
              <a:t>se usan para describir datos en el nivel conceptual y el externo. Se caracterizan porque proporcionan capacidad de estructuración bastante flexible y permiten especificar restricciones de datos. Los modelos más conocidos son el modelo entidad-relación y el orientado a objetos.</a:t>
            </a:r>
            <a:endParaRPr lang="es-CO" dirty="0">
              <a:latin typeface="Comic Sans MS" pitchFamily="66" charset="0"/>
            </a:endParaRPr>
          </a:p>
        </p:txBody>
      </p:sp>
      <p:pic>
        <p:nvPicPr>
          <p:cNvPr id="3075" name="Picture 3" descr="C:\Documents and Settings\USUARIO\Mis documentos\descar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93096"/>
            <a:ext cx="25431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563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75656" y="2924944"/>
            <a:ext cx="37928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Sergio posso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789571" y="1628800"/>
            <a:ext cx="15648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11º2</a:t>
            </a:r>
            <a:endParaRPr lang="es-E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563888" y="4293096"/>
            <a:ext cx="5303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Gloria Cecilia Ríos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1696" y="4293096"/>
            <a:ext cx="31304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Profesora: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46286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46</TotalTime>
  <Words>248</Words>
  <Application>Microsoft Office PowerPoint</Application>
  <PresentationFormat>Presentación en pantalla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Taller de refuerzo  Base De Datos.</vt:lpstr>
      <vt:lpstr>Modelo Relacional.</vt:lpstr>
      <vt:lpstr>Modelo Jerárquico</vt:lpstr>
      <vt:lpstr>Modelo en Red.</vt:lpstr>
      <vt:lpstr>modelos lógicos basados en objetos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 de refuerzo  Base De Datos.</dc:title>
  <dc:creator>IE GABRIEL GARCIA MARQUEZ </dc:creator>
  <cp:lastModifiedBy>IE GABRIEL GARCIA MARQUEZ </cp:lastModifiedBy>
  <cp:revision>6</cp:revision>
  <dcterms:created xsi:type="dcterms:W3CDTF">2012-03-08T13:33:50Z</dcterms:created>
  <dcterms:modified xsi:type="dcterms:W3CDTF">2012-03-15T14:54:52Z</dcterms:modified>
</cp:coreProperties>
</file>